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0" autoAdjust="0"/>
    <p:restoredTop sz="94660"/>
  </p:normalViewPr>
  <p:slideViewPr>
    <p:cSldViewPr>
      <p:cViewPr varScale="1">
        <p:scale>
          <a:sx n="109" d="100"/>
          <a:sy n="109" d="100"/>
        </p:scale>
        <p:origin x="-1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8DFFE-8AE0-42C6-A3B2-1107AA95BF77}" type="datetimeFigureOut">
              <a:rPr lang="ru-RU" smtClean="0"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1AC29F-D689-46B5-9E22-0F5BB45953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8D8DFFE-8AE0-42C6-A3B2-1107AA95BF77}" type="datetimeFigureOut">
              <a:rPr lang="ru-RU" smtClean="0"/>
              <a:t>13.12.2011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A1AC29F-D689-46B5-9E22-0F5BB45953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Ковровская средняя общеобразовательная школа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Дронова Валентина Владимировна</a:t>
            </a:r>
          </a:p>
          <a:p>
            <a:pPr algn="ctr"/>
            <a:r>
              <a:rPr lang="ru-RU" dirty="0" smtClean="0"/>
              <a:t>7-А класс, кабинет № 19</a:t>
            </a:r>
          </a:p>
          <a:p>
            <a:pPr algn="ctr"/>
            <a:r>
              <a:rPr lang="ru-RU" dirty="0" smtClean="0"/>
              <a:t>Сентябрь 2011- Июнь 2012</a:t>
            </a:r>
            <a:endParaRPr lang="ru-RU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475656" y="4221088"/>
            <a:ext cx="4968552" cy="172697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496" y="3430587"/>
            <a:ext cx="13430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546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Физика		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Начальные сведения о физических телах и их свойствах.</a:t>
            </a:r>
          </a:p>
          <a:p>
            <a:r>
              <a:rPr lang="ru-RU" dirty="0" smtClean="0"/>
              <a:t>Движение и взаимодействие тел.</a:t>
            </a:r>
          </a:p>
          <a:p>
            <a:r>
              <a:rPr lang="ru-RU" dirty="0" smtClean="0"/>
              <a:t>Давление твердых тел , жидкостей и газов.</a:t>
            </a:r>
          </a:p>
          <a:p>
            <a:r>
              <a:rPr lang="ru-RU" dirty="0" smtClean="0"/>
              <a:t>Работа и мощность. </a:t>
            </a:r>
          </a:p>
          <a:p>
            <a:r>
              <a:rPr lang="ru-RU" dirty="0" smtClean="0"/>
              <a:t>Простые механизмы .Энергия 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860004"/>
              </p:ext>
            </p:extLst>
          </p:nvPr>
        </p:nvGraphicFramePr>
        <p:xfrm>
          <a:off x="5651500" y="7810500"/>
          <a:ext cx="134302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Пакет" r:id="rId3" imgW="1347537" imgH="481263" progId="Package">
                  <p:embed/>
                </p:oleObj>
              </mc:Choice>
              <mc:Fallback>
                <p:oleObj name="Пакет" r:id="rId3" imgW="1347537" imgH="481263" progId="Package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7810500"/>
                        <a:ext cx="134302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Солнце 5"/>
          <p:cNvSpPr/>
          <p:nvPr/>
        </p:nvSpPr>
        <p:spPr>
          <a:xfrm rot="16200000">
            <a:off x="5124124" y="4226337"/>
            <a:ext cx="1897747" cy="2785431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22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Алгебра</a:t>
            </a:r>
          </a:p>
          <a:p>
            <a:pPr algn="ctr"/>
            <a:r>
              <a:rPr lang="ru-RU" dirty="0" smtClean="0"/>
              <a:t>Геометрия</a:t>
            </a:r>
          </a:p>
          <a:p>
            <a:pPr algn="ctr"/>
            <a:r>
              <a:rPr lang="ru-RU" dirty="0" smtClean="0"/>
              <a:t>Чертежи и графики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488" y="3862388"/>
            <a:ext cx="134302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637222"/>
            <a:ext cx="6984776" cy="274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81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Элективный курс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</a:p>
          <a:p>
            <a:r>
              <a:rPr lang="ru-RU" dirty="0" smtClean="0"/>
              <a:t>Физика. Человек . Окружающий мир.</a:t>
            </a:r>
          </a:p>
          <a:p>
            <a:r>
              <a:rPr lang="ru-RU" dirty="0" smtClean="0"/>
              <a:t>Физические характеристики организма человека.</a:t>
            </a:r>
          </a:p>
          <a:p>
            <a:r>
              <a:rPr lang="ru-RU" dirty="0" smtClean="0"/>
              <a:t>Возможности человека и мой результат.</a:t>
            </a:r>
          </a:p>
          <a:p>
            <a:r>
              <a:rPr lang="ru-RU" dirty="0" smtClean="0"/>
              <a:t>Человек. Природа. Здоровье.</a:t>
            </a:r>
            <a:endParaRPr lang="ru-RU" dirty="0"/>
          </a:p>
        </p:txBody>
      </p:sp>
      <p:pic>
        <p:nvPicPr>
          <p:cNvPr id="4100" name="Picture 4" descr="D:\програмы\Microsoft Office\MEDIA\CAGCAT10\j028320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217" y="4372171"/>
            <a:ext cx="1587742" cy="204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Выгнутая вниз стрелка 5"/>
          <p:cNvSpPr/>
          <p:nvPr/>
        </p:nvSpPr>
        <p:spPr>
          <a:xfrm>
            <a:off x="1957827" y="5517232"/>
            <a:ext cx="1216152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87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Данный материал поможет ответить на многие интересующие 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Желаю всем успехов в этом учебном году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996952"/>
            <a:ext cx="6480720" cy="3289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33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120</TotalTime>
  <Words>97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Изящная</vt:lpstr>
      <vt:lpstr>Пакет</vt:lpstr>
      <vt:lpstr>Ковровская средняя общеобразовательная школа</vt:lpstr>
      <vt:lpstr>Физика  </vt:lpstr>
      <vt:lpstr>Математика</vt:lpstr>
      <vt:lpstr>Элективный курс</vt:lpstr>
      <vt:lpstr>Данный материал поможет ответить на многие интересующие вопросы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Ковровская средняя общеобразовательная школа № 24</dc:title>
  <dc:creator>UserXP</dc:creator>
  <dc:description>Ковровская средняя общеобразовательная школа</dc:description>
  <cp:lastModifiedBy>UserXP</cp:lastModifiedBy>
  <cp:revision>15</cp:revision>
  <dcterms:created xsi:type="dcterms:W3CDTF">2011-12-07T14:56:32Z</dcterms:created>
  <dcterms:modified xsi:type="dcterms:W3CDTF">2011-12-13T18:23:48Z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Ковровская средняя общеобразовательная школа № 24</vt:lpwstr>
  </property>
  <property fmtid="{D5CDD505-2E9C-101B-9397-08002B2CF9AE}" pid="3" name="SlideDescription">
    <vt:lpwstr>Ковровская средняя общеобразовательная школа</vt:lpwstr>
  </property>
</Properties>
</file>